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90" r:id="rId2"/>
    <p:sldId id="277" r:id="rId3"/>
    <p:sldId id="278" r:id="rId4"/>
    <p:sldId id="260" r:id="rId5"/>
    <p:sldId id="279" r:id="rId6"/>
    <p:sldId id="275" r:id="rId7"/>
    <p:sldId id="276" r:id="rId8"/>
    <p:sldId id="280" r:id="rId9"/>
    <p:sldId id="281" r:id="rId10"/>
    <p:sldId id="282" r:id="rId11"/>
    <p:sldId id="285" r:id="rId12"/>
    <p:sldId id="274" r:id="rId13"/>
    <p:sldId id="288" r:id="rId14"/>
    <p:sldId id="289" r:id="rId15"/>
    <p:sldId id="28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89B1-7015-4AF3-AEA2-D98967E88E07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8C0DB-E1C9-4F19-889E-F24EFCFB5B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5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C0DB-E1C9-4F19-889E-F24EFCFB5B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8C0DB-E1C9-4F19-889E-F24EFCFB5B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3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Prepared by.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Cantonment Public 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School and College ,                </a:t>
            </a:r>
            <a:r>
              <a:rPr lang="en-US" sz="4000" dirty="0" err="1" smtClean="0">
                <a:solidFill>
                  <a:schemeClr val="tx1"/>
                </a:solidFill>
              </a:rPr>
              <a:t>Momenshahi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Dept. of Business studies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314700" y="3097649"/>
            <a:ext cx="392430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8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8591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পরিমাপের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81400" y="3124200"/>
            <a:ext cx="2286000" cy="1066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ক্ষমতা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পরিমাপের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ধারণা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5700" y="2286000"/>
            <a:ext cx="29337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ক্ষমতার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সদ্ব্যবহার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512127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সর্বোচ্চ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ক্ষমতার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বৃদ্ধি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4724400"/>
            <a:ext cx="2743200" cy="56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সর্বোচ্চ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ক্ষমতা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512127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কার্যকর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ক্ষমতা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724400" y="27432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867400" y="35052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92168" y="423519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984386">
            <a:off x="3130916" y="3583767"/>
            <a:ext cx="5753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গাণিতিক</a:t>
            </a:r>
            <a:r>
              <a:rPr lang="en-US" dirty="0" smtClean="0"/>
              <a:t> </a:t>
            </a:r>
            <a:r>
              <a:rPr lang="en-US" dirty="0" err="1" smtClean="0"/>
              <a:t>সমস্যা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96200" cy="3741869"/>
          </a:xfrm>
          <a:solidFill>
            <a:schemeClr val="bg2">
              <a:lumMod val="2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বাংলাদেশ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বেভারেজ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কোম্পানী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তার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মোট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ক্ষমতার</a:t>
            </a:r>
            <a:r>
              <a:rPr lang="en-US" dirty="0" smtClean="0">
                <a:solidFill>
                  <a:schemeClr val="bg1"/>
                </a:solidFill>
              </a:rPr>
              <a:t> ৩০% </a:t>
            </a:r>
            <a:r>
              <a:rPr lang="en-US" dirty="0" err="1" smtClean="0">
                <a:solidFill>
                  <a:schemeClr val="bg1"/>
                </a:solidFill>
              </a:rPr>
              <a:t>সঞ্চিত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রাখছে।তাহলে</a:t>
            </a:r>
            <a:r>
              <a:rPr lang="en-US" dirty="0" smtClean="0">
                <a:solidFill>
                  <a:schemeClr val="bg1"/>
                </a:solidFill>
              </a:rPr>
              <a:t> ঐ </a:t>
            </a:r>
            <a:r>
              <a:rPr lang="en-US" dirty="0" err="1" smtClean="0">
                <a:solidFill>
                  <a:schemeClr val="bg1"/>
                </a:solidFill>
              </a:rPr>
              <a:t>কোম্পানী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মোট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অংশ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করেছে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সমাধান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আমরা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জানি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ব্যবহৃত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</a:t>
            </a:r>
            <a:r>
              <a:rPr lang="en-US" dirty="0" smtClean="0">
                <a:solidFill>
                  <a:schemeClr val="bg1"/>
                </a:solidFill>
              </a:rPr>
              <a:t> =১০০%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সঞ্চিত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</a:t>
            </a:r>
            <a:r>
              <a:rPr lang="en-US" dirty="0" smtClean="0">
                <a:solidFill>
                  <a:schemeClr val="bg1"/>
                </a:solidFill>
              </a:rPr>
              <a:t>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= ১০০%- ৩০%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=   ৭০%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উত্তর</a:t>
            </a:r>
            <a:r>
              <a:rPr lang="en-US" dirty="0" smtClean="0">
                <a:solidFill>
                  <a:schemeClr val="bg1"/>
                </a:solidFill>
              </a:rPr>
              <a:t> : </a:t>
            </a:r>
            <a:r>
              <a:rPr lang="en-US" dirty="0" err="1" smtClean="0">
                <a:solidFill>
                  <a:schemeClr val="bg1"/>
                </a:solidFill>
              </a:rPr>
              <a:t>ব্যবহৃত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</a:t>
            </a:r>
            <a:r>
              <a:rPr lang="en-US" dirty="0" smtClean="0">
                <a:solidFill>
                  <a:schemeClr val="bg1"/>
                </a:solidFill>
              </a:rPr>
              <a:t>  ৭০% 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PC\Desktop\images[8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3962400" cy="3429000"/>
          </a:xfrm>
          <a:prstGeom prst="rect">
            <a:avLst/>
          </a:prstGeom>
          <a:noFill/>
        </p:spPr>
      </p:pic>
      <p:pic>
        <p:nvPicPr>
          <p:cNvPr id="4" name="Picture 3" descr="C:\Users\LABPC\Desktop\factory-0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427" y="1066800"/>
            <a:ext cx="3510015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01787" y="4963134"/>
            <a:ext cx="7543800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         </a:t>
            </a:r>
            <a:r>
              <a:rPr lang="en-US" sz="4400" dirty="0" err="1" smtClean="0"/>
              <a:t>উৎপাদন</a:t>
            </a:r>
            <a:r>
              <a:rPr lang="en-US" sz="4400" dirty="0" smtClean="0"/>
              <a:t>  </a:t>
            </a:r>
            <a:r>
              <a:rPr lang="en-US" sz="4400" dirty="0" err="1" smtClean="0"/>
              <a:t>ক্ষমতা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33400" y="0"/>
            <a:ext cx="807720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286000"/>
            <a:ext cx="7696200" cy="4114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2" grpId="0" animBg="1"/>
      <p:bldP spid="2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72942" y="-91440"/>
            <a:ext cx="5915025" cy="1943100"/>
          </a:xfrm>
          <a:prstGeom prst="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FFFFFF"/>
                </a:solidFill>
                <a:latin typeface="NikoshBAN" pitchFamily="2" charset="0"/>
              </a:rPr>
              <a:t>বাড়ির কাজ</a:t>
            </a:r>
            <a:endParaRPr lang="en-US" b="1" dirty="0">
              <a:solidFill>
                <a:srgbClr val="FFFFFF"/>
              </a:solidFill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06" y="1851660"/>
            <a:ext cx="5940632" cy="2872740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838200" y="4724400"/>
            <a:ext cx="7459683" cy="1838696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986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914400"/>
            <a:ext cx="4419600" cy="1446550"/>
          </a:xfrm>
          <a:prstGeom prst="rect">
            <a:avLst/>
          </a:prstGeom>
          <a:solidFill>
            <a:schemeClr val="tx2">
              <a:lumMod val="50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bg1"/>
                </a:solidFill>
              </a:rPr>
              <a:t>ধন্যবাদ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80285"/>
            <a:ext cx="6705600" cy="32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76200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ব্যবস্থাপনা</a:t>
            </a:r>
            <a:r>
              <a:rPr lang="en-US" sz="4800" dirty="0" smtClean="0">
                <a:solidFill>
                  <a:schemeClr val="tx1"/>
                </a:solidFill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</a:rPr>
              <a:t>বিপণন</a:t>
            </a:r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প্রথম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পত্র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276600"/>
            <a:ext cx="7620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অষ্টম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অধ্যায়</a:t>
            </a:r>
            <a:r>
              <a:rPr lang="en-US" sz="4800" dirty="0" smtClean="0">
                <a:solidFill>
                  <a:schemeClr val="tx1"/>
                </a:solidFill>
              </a:rPr>
              <a:t> : </a:t>
            </a:r>
            <a:r>
              <a:rPr lang="en-US" sz="4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ক্ষমতা</a:t>
            </a:r>
            <a:endParaRPr lang="en-US" sz="4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762000"/>
            <a:ext cx="4495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2"/>
                </a:solidFill>
              </a:rPr>
              <a:t>পাঠ</a:t>
            </a:r>
            <a:r>
              <a:rPr lang="en-US" sz="6000" dirty="0" smtClean="0">
                <a:solidFill>
                  <a:schemeClr val="tx2"/>
                </a:solidFill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</a:rPr>
              <a:t>ঘোষণা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990600" y="3505200"/>
            <a:ext cx="2197608" cy="1371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শিরোনাম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8208" y="2684318"/>
            <a:ext cx="4355592" cy="31068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ক্ষমতার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ধারণা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400" b="1" i="1" dirty="0" smtClean="0">
                <a:solidFill>
                  <a:schemeClr val="tx1"/>
                </a:solidFill>
              </a:rPr>
              <a:t> 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ক্ষমতার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প্রকারভেদ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ক্ষমতা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নির্ধারণে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বিবেচ্য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বিষয়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ক্ষমতা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হ্রাসের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কারণ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ক্ষমতা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পরিমাপের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ধারণা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r>
              <a:rPr lang="en-US" sz="2400" b="1" i="1" dirty="0" err="1" smtClean="0">
                <a:solidFill>
                  <a:schemeClr val="tx1"/>
                </a:solidFill>
              </a:rPr>
              <a:t>গাণিতিক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সমস্যা</a:t>
            </a:r>
            <a:r>
              <a:rPr lang="en-US" sz="2400" b="1" i="1" dirty="0" smtClean="0">
                <a:solidFill>
                  <a:schemeClr val="tx1"/>
                </a:solidFill>
              </a:rPr>
              <a:t> ও </a:t>
            </a:r>
            <a:r>
              <a:rPr lang="en-US" sz="2400" b="1" i="1" dirty="0" err="1" smtClean="0">
                <a:solidFill>
                  <a:schemeClr val="tx1"/>
                </a:solidFill>
              </a:rPr>
              <a:t>সমাধান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620001" cy="990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5400" dirty="0" smtClean="0"/>
              <a:t>শিখনফলঃ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81200"/>
            <a:ext cx="7543800" cy="4190999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পাঠের শেষে শিক্ষার্থী জানতে পারবে---</a:t>
            </a:r>
          </a:p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0800000" flipH="1" flipV="1">
            <a:off x="0" y="0"/>
            <a:ext cx="9144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u="sng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3200" b="1" u="sng" dirty="0" smtClean="0">
                <a:solidFill>
                  <a:schemeClr val="tx1"/>
                </a:solidFill>
              </a:rPr>
              <a:t>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ক্ষমতা</a:t>
            </a:r>
            <a:r>
              <a:rPr lang="en-US" sz="3200" b="1" u="sng" dirty="0" smtClean="0">
                <a:solidFill>
                  <a:schemeClr val="tx1"/>
                </a:solidFill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কোন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নির্দিষ্ট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সময়ে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কোন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সর্বোচ্চ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পরিমাণ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তাকে</a:t>
            </a:r>
            <a:r>
              <a:rPr lang="en-US" sz="2800" b="1" dirty="0" smtClean="0">
                <a:solidFill>
                  <a:schemeClr val="tx1"/>
                </a:solidFill>
              </a:rPr>
              <a:t> ঐ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প্রতিষ্ঠানের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ক্ষমতা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প্রতিটি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প্রতিষ্ঠানের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</a:rPr>
              <a:t>কাঙ্খিত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মাত্রা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থাকে</a:t>
            </a:r>
            <a:r>
              <a:rPr lang="en-US" sz="2800" b="1" dirty="0" smtClean="0">
                <a:solidFill>
                  <a:schemeClr val="tx1"/>
                </a:solidFill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ব্যবস্থাপককে</a:t>
            </a:r>
            <a:r>
              <a:rPr lang="en-US" sz="2800" b="1" dirty="0" smtClean="0">
                <a:solidFill>
                  <a:schemeClr val="tx1"/>
                </a:solidFill>
              </a:rPr>
              <a:t> ঐ </a:t>
            </a:r>
            <a:r>
              <a:rPr lang="en-US" sz="2800" b="1" dirty="0" err="1" smtClean="0">
                <a:solidFill>
                  <a:schemeClr val="tx1"/>
                </a:solidFill>
              </a:rPr>
              <a:t>মাত্রা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অনুযায়ী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</a:rPr>
              <a:t> । </a:t>
            </a:r>
            <a:r>
              <a:rPr lang="en-US" sz="2800" b="1" dirty="0" err="1" smtClean="0">
                <a:solidFill>
                  <a:schemeClr val="tx1"/>
                </a:solidFill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নাহলে</a:t>
            </a:r>
            <a:r>
              <a:rPr lang="en-US" sz="2800" b="1" dirty="0" smtClean="0">
                <a:solidFill>
                  <a:schemeClr val="tx1"/>
                </a:solidFill>
              </a:rPr>
              <a:t> ঐ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প্রতিষ্ঠানের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স্তায়ী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পায়</a:t>
            </a:r>
            <a:r>
              <a:rPr lang="en-US" sz="2800" b="1" dirty="0" smtClean="0">
                <a:solidFill>
                  <a:schemeClr val="tx1"/>
                </a:solidFill>
              </a:rPr>
              <a:t> ।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51672"/>
            <a:ext cx="9144000" cy="2706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</a:rPr>
              <a:t>জে.এল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হেনসন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মতে</a:t>
            </a:r>
            <a:r>
              <a:rPr lang="en-US" sz="4000" dirty="0" smtClean="0">
                <a:solidFill>
                  <a:schemeClr val="tx1"/>
                </a:solidFill>
              </a:rPr>
              <a:t>- “ </a:t>
            </a: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সময়ে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উপকরণের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বর্তমান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মজুদ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as-IN" sz="3600" dirty="0" smtClean="0">
                <a:solidFill>
                  <a:schemeClr val="tx1"/>
                </a:solidFill>
              </a:rPr>
              <a:t>সর্বোচ্চ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পরিমাণ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পণ্য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সেবা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তাকে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ক্ষমতা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</a:rPr>
              <a:t> ।”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19999" cy="141046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67600" cy="42672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প্রতিষ্ঠান</a:t>
            </a:r>
            <a:r>
              <a:rPr lang="en-US" dirty="0" smtClean="0"/>
              <a:t> </a:t>
            </a:r>
            <a:r>
              <a:rPr lang="en-US" dirty="0" err="1" smtClean="0"/>
              <a:t>স্বাভাবিকভাবে</a:t>
            </a:r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উপকরণ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নির্দিষ্ট</a:t>
            </a:r>
            <a:r>
              <a:rPr lang="en-US" dirty="0" smtClean="0"/>
              <a:t> </a:t>
            </a:r>
            <a:r>
              <a:rPr lang="en-US" dirty="0" err="1" smtClean="0"/>
              <a:t>সময়ে</a:t>
            </a:r>
            <a:r>
              <a:rPr lang="en-US" dirty="0" smtClean="0"/>
              <a:t> </a:t>
            </a:r>
            <a:r>
              <a:rPr lang="en-US" dirty="0" err="1" smtClean="0"/>
              <a:t>সর্বোচ্চ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পরিমাণ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 </a:t>
            </a:r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তাকেই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। </a:t>
            </a:r>
            <a:r>
              <a:rPr lang="en-US" dirty="0" err="1" smtClean="0"/>
              <a:t>ইহা</a:t>
            </a:r>
            <a:r>
              <a:rPr lang="en-US" dirty="0" smtClean="0"/>
              <a:t> </a:t>
            </a:r>
            <a:r>
              <a:rPr lang="en-US" dirty="0" err="1" smtClean="0"/>
              <a:t>সব</a:t>
            </a:r>
            <a:r>
              <a:rPr lang="en-US" dirty="0" smtClean="0"/>
              <a:t> </a:t>
            </a:r>
            <a:r>
              <a:rPr lang="en-US" dirty="0" err="1" smtClean="0"/>
              <a:t>ক্ষেত্রে</a:t>
            </a:r>
            <a:r>
              <a:rPr lang="en-US" dirty="0" smtClean="0"/>
              <a:t> </a:t>
            </a:r>
            <a:r>
              <a:rPr lang="en-US" dirty="0" err="1" smtClean="0"/>
              <a:t>একই</a:t>
            </a:r>
            <a:r>
              <a:rPr lang="en-US" dirty="0" smtClean="0"/>
              <a:t> </a:t>
            </a:r>
            <a:r>
              <a:rPr lang="en-US" dirty="0" err="1" smtClean="0"/>
              <a:t>হয়না</a:t>
            </a:r>
            <a:r>
              <a:rPr lang="en-US" dirty="0" smtClean="0"/>
              <a:t>।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505200"/>
            <a:ext cx="3048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ক্ষমতার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প্রকারভেদ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572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সর্বোচ্চ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ক্ষমতা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4572000"/>
            <a:ext cx="12954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প্রকৌশলগত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ক্ষমতা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4572000"/>
            <a:ext cx="14478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কার্যকর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ক্ষমতা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648200"/>
            <a:ext cx="17526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প্রকৃত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ক্ষমতা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19600" y="3886200"/>
            <a:ext cx="3048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858000" y="4267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905000" y="4267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57600" y="4267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876800" y="41910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1143000" y="4000500"/>
            <a:ext cx="6705600" cy="2667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83820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ব্যাখ্যা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43800" cy="4724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সর্বোচ্চ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: </a:t>
            </a:r>
            <a:r>
              <a:rPr lang="en-US" dirty="0" err="1" smtClean="0"/>
              <a:t>স্বাভাবিক</a:t>
            </a:r>
            <a:r>
              <a:rPr lang="en-US" dirty="0" smtClean="0"/>
              <a:t> </a:t>
            </a:r>
            <a:r>
              <a:rPr lang="en-US" dirty="0" err="1" smtClean="0"/>
              <a:t>অবস্থায়</a:t>
            </a:r>
            <a:r>
              <a:rPr lang="en-US" dirty="0" smtClean="0"/>
              <a:t> </a:t>
            </a:r>
            <a:r>
              <a:rPr lang="en-US" dirty="0" err="1" smtClean="0"/>
              <a:t>সবটুকু</a:t>
            </a:r>
            <a:r>
              <a:rPr lang="en-US" dirty="0" smtClean="0"/>
              <a:t> </a:t>
            </a:r>
            <a:r>
              <a:rPr lang="en-US" dirty="0" err="1" smtClean="0"/>
              <a:t>সুযোগ</a:t>
            </a:r>
            <a:r>
              <a:rPr lang="en-US" dirty="0" smtClean="0"/>
              <a:t>- </a:t>
            </a:r>
            <a:r>
              <a:rPr lang="en-US" dirty="0" err="1" smtClean="0"/>
              <a:t>সুবিধা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প্রক্রিয়ায়</a:t>
            </a:r>
            <a:r>
              <a:rPr lang="en-US" dirty="0" smtClean="0"/>
              <a:t> </a:t>
            </a:r>
            <a:r>
              <a:rPr lang="en-US" dirty="0" err="1" smtClean="0"/>
              <a:t>সর্বোচ্চ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পরিমাণ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ব </a:t>
            </a:r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সর্বোচ্চ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প্রকৌশলগত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: </a:t>
            </a:r>
            <a:r>
              <a:rPr lang="en-US" dirty="0" err="1" smtClean="0"/>
              <a:t>কলকব্জা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যন্ত্রপাতির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ক্ষমতার</a:t>
            </a:r>
            <a:r>
              <a:rPr lang="en-US" dirty="0" smtClean="0"/>
              <a:t> </a:t>
            </a:r>
            <a:r>
              <a:rPr lang="en-US" dirty="0" err="1" smtClean="0"/>
              <a:t>আলোকে</a:t>
            </a:r>
            <a:r>
              <a:rPr lang="en-US" dirty="0" smtClean="0"/>
              <a:t> </a:t>
            </a:r>
            <a:r>
              <a:rPr lang="en-US" dirty="0" err="1" smtClean="0"/>
              <a:t>যখন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নির্ধারণ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তখণ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প্রকৌশলগত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কার্যকর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: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কারখানা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সবটুকু</a:t>
            </a:r>
            <a:r>
              <a:rPr lang="en-US" dirty="0" smtClean="0"/>
              <a:t> </a:t>
            </a:r>
            <a:r>
              <a:rPr lang="en-US" dirty="0" err="1" smtClean="0"/>
              <a:t>সুযোগ-সুবিধা</a:t>
            </a:r>
            <a:r>
              <a:rPr lang="en-US" dirty="0" smtClean="0"/>
              <a:t> 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মিতব্যয়িতার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পরিমাণ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কার্যকর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প্রকৃত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:</a:t>
            </a:r>
            <a:r>
              <a:rPr lang="en-US" dirty="0" err="1" smtClean="0"/>
              <a:t>স্বাভাবিক</a:t>
            </a:r>
            <a:r>
              <a:rPr lang="en-US" dirty="0" smtClean="0"/>
              <a:t> </a:t>
            </a:r>
            <a:r>
              <a:rPr lang="en-US" dirty="0" err="1" smtClean="0"/>
              <a:t>ভাবে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নির্দিষ্ট</a:t>
            </a:r>
            <a:r>
              <a:rPr lang="en-US" dirty="0" smtClean="0"/>
              <a:t> </a:t>
            </a:r>
            <a:r>
              <a:rPr lang="en-US" dirty="0" err="1" smtClean="0"/>
              <a:t>সময়ে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পরিমাণ</a:t>
            </a:r>
            <a:r>
              <a:rPr lang="en-US" dirty="0" smtClean="0"/>
              <a:t> </a:t>
            </a:r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প্রকৃত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26315"/>
            <a:ext cx="6965245" cy="120248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ক্ষমতা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নির্ধারণে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বিবেচ্য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বিষয়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পণ্য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উৎপাদনকারী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প্রতিষ্ঠানের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পণ্য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করার</a:t>
            </a:r>
            <a:r>
              <a:rPr lang="en-US" sz="2800" dirty="0" smtClean="0"/>
              <a:t> </a:t>
            </a:r>
            <a:r>
              <a:rPr lang="en-US" sz="2800" dirty="0" err="1"/>
              <a:t>ক্ষমতা</a:t>
            </a:r>
            <a:r>
              <a:rPr lang="en-US" sz="2800" dirty="0"/>
              <a:t> </a:t>
            </a:r>
            <a:r>
              <a:rPr lang="en-US" sz="2800" dirty="0" err="1" smtClean="0"/>
              <a:t>কতগুলো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নির্ভর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নিচে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ক্ষমতা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নির্ধারণকারী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বিবেচ্য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ছকে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হল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429000" y="32004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বিবেচ্য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886200"/>
            <a:ext cx="2895600" cy="2667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প্রক্রিয়ার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প্রকৃতি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কারিগরি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উপাদান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মানবীয়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উপাদন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আ</a:t>
            </a:r>
            <a:r>
              <a:rPr lang="en-US" sz="2800" dirty="0" err="1" smtClean="0">
                <a:solidFill>
                  <a:schemeClr val="tx1"/>
                </a:solidFill>
              </a:rPr>
              <a:t>র্থিক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উপাদান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ব্যবস্তাপকীয়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দক্ষতা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3886200"/>
            <a:ext cx="3124200" cy="266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বাহ্যিক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উপাদান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বিপণন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দক্ষতা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অভ্যন্তরীণ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উপাদান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বিদ্যমান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সুযোগ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সেবার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প্রকৃতি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2998"/>
            <a:ext cx="7619999" cy="60960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dirty="0" err="1" smtClean="0"/>
              <a:t>উৎপাদন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ক্ষমতা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হ্রাসের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কারণ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1"/>
            <a:ext cx="7543800" cy="1295400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অনেক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প্রতিষ্ঠান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বিদ্যমান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সুযোগ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সুবিধা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ব্যবহার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করেও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প্রত্যাশিত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মাত্রায়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পারেনা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বিভিন্ন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কারণে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উৎপাদন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হ্রাস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পেতে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পারে</a:t>
            </a:r>
            <a:r>
              <a:rPr lang="en-US" dirty="0" smtClean="0">
                <a:solidFill>
                  <a:schemeClr val="bg1"/>
                </a:solidFill>
              </a:rPr>
              <a:t>। </a:t>
            </a:r>
            <a:r>
              <a:rPr lang="en-US" dirty="0" err="1" smtClean="0">
                <a:solidFill>
                  <a:schemeClr val="bg1"/>
                </a:solidFill>
              </a:rPr>
              <a:t>নিচের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ছকে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উল্লেখ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হলো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7600" y="32004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কারণ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0"/>
            <a:ext cx="2611582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tx1"/>
                </a:solidFill>
              </a:rPr>
              <a:t>চাহিদার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পরিবর্তন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অদক্স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পণ্যের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প্রকৃতি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যন্ত্রের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ক্ষমতা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হ্রাস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মানবীয়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উপাদান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638800" y="3810000"/>
            <a:ext cx="2743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বাহ্যিক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উপাদান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বিপণন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দক্ষতার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অভাব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অভ্যন্তরীণ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উপাদান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কাঁচামালের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অভাব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বাজার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পরিবর্তন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1771</TotalTime>
  <Words>568</Words>
  <Application>Microsoft Office PowerPoint</Application>
  <PresentationFormat>On-screen Show (4:3)</PresentationFormat>
  <Paragraphs>91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PowerPoint Presentation</vt:lpstr>
      <vt:lpstr>PowerPoint Presentation</vt:lpstr>
      <vt:lpstr>PowerPoint Presentation</vt:lpstr>
      <vt:lpstr>শিখনফলঃ</vt:lpstr>
      <vt:lpstr>PowerPoint Presentation</vt:lpstr>
      <vt:lpstr>উৎপাদন ক্ষমতার প্রকারভেদ </vt:lpstr>
      <vt:lpstr>ব্যাখ্যা</vt:lpstr>
      <vt:lpstr>উৎপাদন ক্ষমতা নির্ধারণে বিবেচ্য বিষয় </vt:lpstr>
      <vt:lpstr>উৎপাদন ক্ষমতা হ্রাসের কারণ</vt:lpstr>
      <vt:lpstr>উৎপাদন ক্ষমতা পরিমাপের ধারণা</vt:lpstr>
      <vt:lpstr>গাণিতিক সমস্যা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</dc:creator>
  <cp:lastModifiedBy>Admin</cp:lastModifiedBy>
  <cp:revision>139</cp:revision>
  <dcterms:created xsi:type="dcterms:W3CDTF">2006-08-16T00:00:00Z</dcterms:created>
  <dcterms:modified xsi:type="dcterms:W3CDTF">2016-12-27T08:56:53Z</dcterms:modified>
</cp:coreProperties>
</file>